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5"/>
  </p:notesMasterIdLst>
  <p:sldIdLst>
    <p:sldId id="256" r:id="rId2"/>
    <p:sldId id="258" r:id="rId3"/>
    <p:sldId id="259" r:id="rId4"/>
    <p:sldId id="319" r:id="rId5"/>
    <p:sldId id="320" r:id="rId6"/>
    <p:sldId id="338" r:id="rId7"/>
    <p:sldId id="342" r:id="rId8"/>
    <p:sldId id="345" r:id="rId9"/>
    <p:sldId id="306" r:id="rId10"/>
    <p:sldId id="321" r:id="rId11"/>
    <p:sldId id="333" r:id="rId12"/>
    <p:sldId id="334" r:id="rId13"/>
    <p:sldId id="323" r:id="rId14"/>
    <p:sldId id="337" r:id="rId15"/>
    <p:sldId id="346" r:id="rId16"/>
    <p:sldId id="347" r:id="rId17"/>
    <p:sldId id="348" r:id="rId18"/>
    <p:sldId id="352" r:id="rId19"/>
    <p:sldId id="315" r:id="rId20"/>
    <p:sldId id="324" r:id="rId21"/>
    <p:sldId id="326" r:id="rId22"/>
    <p:sldId id="332" r:id="rId23"/>
    <p:sldId id="327" r:id="rId24"/>
    <p:sldId id="284" r:id="rId25"/>
    <p:sldId id="349" r:id="rId26"/>
    <p:sldId id="350" r:id="rId27"/>
    <p:sldId id="298" r:id="rId28"/>
    <p:sldId id="309" r:id="rId29"/>
    <p:sldId id="354" r:id="rId30"/>
    <p:sldId id="353" r:id="rId31"/>
    <p:sldId id="279" r:id="rId32"/>
    <p:sldId id="351" r:id="rId33"/>
    <p:sldId id="281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92593" autoAdjust="0"/>
  </p:normalViewPr>
  <p:slideViewPr>
    <p:cSldViewPr>
      <p:cViewPr varScale="1">
        <p:scale>
          <a:sx n="63" d="100"/>
          <a:sy n="63" d="100"/>
        </p:scale>
        <p:origin x="90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FDE077-E035-4502-8302-5D208D98F21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8917AE-DD61-4ED2-83FE-36F629F43108}">
      <dgm:prSet/>
      <dgm:spPr/>
      <dgm:t>
        <a:bodyPr/>
        <a:lstStyle/>
        <a:p>
          <a:pPr rtl="0"/>
          <a:r>
            <a:rPr lang="en-US" dirty="0"/>
            <a:t>Contents</a:t>
          </a:r>
        </a:p>
      </dgm:t>
    </dgm:pt>
    <dgm:pt modelId="{19F7D9CF-2AC7-492F-BCD9-A289A62C40BD}" type="parTrans" cxnId="{D79D0413-A99B-45CF-93A0-FDDDEF733D55}">
      <dgm:prSet/>
      <dgm:spPr/>
      <dgm:t>
        <a:bodyPr/>
        <a:lstStyle/>
        <a:p>
          <a:endParaRPr lang="en-US"/>
        </a:p>
      </dgm:t>
    </dgm:pt>
    <dgm:pt modelId="{C13B4275-173D-477B-A47B-979FF78D8CB3}" type="sibTrans" cxnId="{D79D0413-A99B-45CF-93A0-FDDDEF733D55}">
      <dgm:prSet/>
      <dgm:spPr/>
      <dgm:t>
        <a:bodyPr/>
        <a:lstStyle/>
        <a:p>
          <a:endParaRPr lang="en-US"/>
        </a:p>
      </dgm:t>
    </dgm:pt>
    <dgm:pt modelId="{917D0E48-647F-4152-94AF-21E8BFF23C95}" type="pres">
      <dgm:prSet presAssocID="{70FDE077-E035-4502-8302-5D208D98F21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3AE77C5-6ED9-464F-B7AD-0A72289B190A}" type="pres">
      <dgm:prSet presAssocID="{5B8917AE-DD61-4ED2-83FE-36F629F43108}" presName="root" presStyleCnt="0"/>
      <dgm:spPr/>
    </dgm:pt>
    <dgm:pt modelId="{EC4979BC-88C2-4086-9A02-0FDC25AB40DE}" type="pres">
      <dgm:prSet presAssocID="{5B8917AE-DD61-4ED2-83FE-36F629F43108}" presName="rootComposite" presStyleCnt="0"/>
      <dgm:spPr/>
    </dgm:pt>
    <dgm:pt modelId="{9D3CD020-0113-4801-898D-007FE92AE102}" type="pres">
      <dgm:prSet presAssocID="{5B8917AE-DD61-4ED2-83FE-36F629F43108}" presName="rootText" presStyleLbl="node1" presStyleIdx="0" presStyleCnt="1" custScaleX="253760"/>
      <dgm:spPr/>
    </dgm:pt>
    <dgm:pt modelId="{910D1277-1540-433F-9012-5C4147C34D4C}" type="pres">
      <dgm:prSet presAssocID="{5B8917AE-DD61-4ED2-83FE-36F629F43108}" presName="rootConnector" presStyleLbl="node1" presStyleIdx="0" presStyleCnt="1"/>
      <dgm:spPr/>
    </dgm:pt>
    <dgm:pt modelId="{A2360EE4-1A99-426F-881C-2CA6015A7BB2}" type="pres">
      <dgm:prSet presAssocID="{5B8917AE-DD61-4ED2-83FE-36F629F43108}" presName="childShape" presStyleCnt="0"/>
      <dgm:spPr/>
    </dgm:pt>
  </dgm:ptLst>
  <dgm:cxnLst>
    <dgm:cxn modelId="{80B175FF-B290-4B2E-83F5-CA9CE93F9E21}" type="presOf" srcId="{70FDE077-E035-4502-8302-5D208D98F215}" destId="{917D0E48-647F-4152-94AF-21E8BFF23C95}" srcOrd="0" destOrd="0" presId="urn:microsoft.com/office/officeart/2005/8/layout/hierarchy3"/>
    <dgm:cxn modelId="{D79D0413-A99B-45CF-93A0-FDDDEF733D55}" srcId="{70FDE077-E035-4502-8302-5D208D98F215}" destId="{5B8917AE-DD61-4ED2-83FE-36F629F43108}" srcOrd="0" destOrd="0" parTransId="{19F7D9CF-2AC7-492F-BCD9-A289A62C40BD}" sibTransId="{C13B4275-173D-477B-A47B-979FF78D8CB3}"/>
    <dgm:cxn modelId="{2E1C176F-A5A0-4BC6-972D-8728F618BDBC}" type="presOf" srcId="{5B8917AE-DD61-4ED2-83FE-36F629F43108}" destId="{910D1277-1540-433F-9012-5C4147C34D4C}" srcOrd="1" destOrd="0" presId="urn:microsoft.com/office/officeart/2005/8/layout/hierarchy3"/>
    <dgm:cxn modelId="{4AEEBF23-F115-4F98-95E5-0C401C45A74F}" type="presOf" srcId="{5B8917AE-DD61-4ED2-83FE-36F629F43108}" destId="{9D3CD020-0113-4801-898D-007FE92AE102}" srcOrd="0" destOrd="0" presId="urn:microsoft.com/office/officeart/2005/8/layout/hierarchy3"/>
    <dgm:cxn modelId="{EDBDB782-738F-498B-BC9B-614867241A3D}" type="presParOf" srcId="{917D0E48-647F-4152-94AF-21E8BFF23C95}" destId="{33AE77C5-6ED9-464F-B7AD-0A72289B190A}" srcOrd="0" destOrd="0" presId="urn:microsoft.com/office/officeart/2005/8/layout/hierarchy3"/>
    <dgm:cxn modelId="{7113D4FC-2FF9-4BC6-89F5-74BC51890D29}" type="presParOf" srcId="{33AE77C5-6ED9-464F-B7AD-0A72289B190A}" destId="{EC4979BC-88C2-4086-9A02-0FDC25AB40DE}" srcOrd="0" destOrd="0" presId="urn:microsoft.com/office/officeart/2005/8/layout/hierarchy3"/>
    <dgm:cxn modelId="{1391C5A6-0C59-48DB-B9C0-6C58052BD4EC}" type="presParOf" srcId="{EC4979BC-88C2-4086-9A02-0FDC25AB40DE}" destId="{9D3CD020-0113-4801-898D-007FE92AE102}" srcOrd="0" destOrd="0" presId="urn:microsoft.com/office/officeart/2005/8/layout/hierarchy3"/>
    <dgm:cxn modelId="{C0AA4B7D-EE94-43E6-92C4-194293573C5C}" type="presParOf" srcId="{EC4979BC-88C2-4086-9A02-0FDC25AB40DE}" destId="{910D1277-1540-433F-9012-5C4147C34D4C}" srcOrd="1" destOrd="0" presId="urn:microsoft.com/office/officeart/2005/8/layout/hierarchy3"/>
    <dgm:cxn modelId="{7DC9FD8B-2D28-4F93-A9B3-FB532DDF527C}" type="presParOf" srcId="{33AE77C5-6ED9-464F-B7AD-0A72289B190A}" destId="{A2360EE4-1A99-426F-881C-2CA6015A7BB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250402-E040-4544-AF4E-51D187C5608E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B874EF-115B-4038-B396-BA86A92F7C6D}">
      <dgm:prSet custT="1"/>
      <dgm:spPr/>
      <dgm:t>
        <a:bodyPr/>
        <a:lstStyle/>
        <a:p>
          <a:pPr rtl="0"/>
          <a:r>
            <a:rPr lang="en-US" sz="1800" dirty="0"/>
            <a:t>Introduction</a:t>
          </a:r>
        </a:p>
      </dgm:t>
    </dgm:pt>
    <dgm:pt modelId="{EF0E12AD-A435-4EE3-B8EC-E9F1414E71A7}" type="parTrans" cxnId="{5B786FBB-BBF2-42C9-9100-66554756099F}">
      <dgm:prSet/>
      <dgm:spPr/>
      <dgm:t>
        <a:bodyPr/>
        <a:lstStyle/>
        <a:p>
          <a:endParaRPr lang="en-US"/>
        </a:p>
      </dgm:t>
    </dgm:pt>
    <dgm:pt modelId="{327AB9A8-D2AF-4939-BD72-C807FE36B812}" type="sibTrans" cxnId="{5B786FBB-BBF2-42C9-9100-66554756099F}">
      <dgm:prSet/>
      <dgm:spPr/>
      <dgm:t>
        <a:bodyPr/>
        <a:lstStyle/>
        <a:p>
          <a:endParaRPr lang="en-US"/>
        </a:p>
      </dgm:t>
    </dgm:pt>
    <dgm:pt modelId="{CDF5F796-63A8-4E29-B76B-DFED91BC5104}">
      <dgm:prSet custT="1"/>
      <dgm:spPr/>
      <dgm:t>
        <a:bodyPr/>
        <a:lstStyle/>
        <a:p>
          <a:pPr rtl="0"/>
          <a:r>
            <a:rPr lang="en-US" sz="1600" dirty="0"/>
            <a:t>Motivation</a:t>
          </a:r>
        </a:p>
      </dgm:t>
    </dgm:pt>
    <dgm:pt modelId="{31EE1DD6-6080-42AD-A002-94B3CA3696EE}" type="parTrans" cxnId="{F126871F-F835-4FF8-8D8D-451512E70D8C}">
      <dgm:prSet/>
      <dgm:spPr/>
      <dgm:t>
        <a:bodyPr/>
        <a:lstStyle/>
        <a:p>
          <a:endParaRPr lang="en-US"/>
        </a:p>
      </dgm:t>
    </dgm:pt>
    <dgm:pt modelId="{94E37444-ACE2-4B7F-A695-8BDFABF98171}" type="sibTrans" cxnId="{F126871F-F835-4FF8-8D8D-451512E70D8C}">
      <dgm:prSet/>
      <dgm:spPr/>
      <dgm:t>
        <a:bodyPr/>
        <a:lstStyle/>
        <a:p>
          <a:endParaRPr lang="en-US"/>
        </a:p>
      </dgm:t>
    </dgm:pt>
    <dgm:pt modelId="{D2EE0D49-7EC3-48F8-92E8-23C3E444EA26}">
      <dgm:prSet custT="1"/>
      <dgm:spPr/>
      <dgm:t>
        <a:bodyPr/>
        <a:lstStyle/>
        <a:p>
          <a:pPr rtl="0"/>
          <a:r>
            <a:rPr lang="en-US" sz="1600" dirty="0"/>
            <a:t>State Flow Diagram</a:t>
          </a:r>
        </a:p>
      </dgm:t>
    </dgm:pt>
    <dgm:pt modelId="{5B5073FE-3489-438B-8BC4-CEFB3662250C}" type="parTrans" cxnId="{1F20FCEE-A2A1-478D-BC6F-E839604A899F}">
      <dgm:prSet/>
      <dgm:spPr/>
      <dgm:t>
        <a:bodyPr/>
        <a:lstStyle/>
        <a:p>
          <a:endParaRPr lang="en-US"/>
        </a:p>
      </dgm:t>
    </dgm:pt>
    <dgm:pt modelId="{A545B373-5FE8-4695-902E-793242664BB0}" type="sibTrans" cxnId="{1F20FCEE-A2A1-478D-BC6F-E839604A899F}">
      <dgm:prSet/>
      <dgm:spPr/>
      <dgm:t>
        <a:bodyPr/>
        <a:lstStyle/>
        <a:p>
          <a:endParaRPr lang="en-US"/>
        </a:p>
      </dgm:t>
    </dgm:pt>
    <dgm:pt modelId="{B05DE6DE-43B3-4D9F-AA5E-CBF016972A4C}">
      <dgm:prSet custT="1"/>
      <dgm:spPr/>
      <dgm:t>
        <a:bodyPr/>
        <a:lstStyle/>
        <a:p>
          <a:pPr rtl="0"/>
          <a:r>
            <a:rPr lang="en-US" sz="1600" dirty="0"/>
            <a:t>Milestones achieved</a:t>
          </a:r>
        </a:p>
      </dgm:t>
    </dgm:pt>
    <dgm:pt modelId="{958EFD59-9852-4208-AD28-CB6DE14080C2}" type="parTrans" cxnId="{2AF889AA-28F7-40A4-8DC1-8D9B5839A7B0}">
      <dgm:prSet/>
      <dgm:spPr/>
      <dgm:t>
        <a:bodyPr/>
        <a:lstStyle/>
        <a:p>
          <a:endParaRPr lang="en-US"/>
        </a:p>
      </dgm:t>
    </dgm:pt>
    <dgm:pt modelId="{B9C6A5B4-0555-470F-B54B-F8D721E1EA6C}" type="sibTrans" cxnId="{2AF889AA-28F7-40A4-8DC1-8D9B5839A7B0}">
      <dgm:prSet/>
      <dgm:spPr/>
      <dgm:t>
        <a:bodyPr/>
        <a:lstStyle/>
        <a:p>
          <a:endParaRPr lang="en-US"/>
        </a:p>
      </dgm:t>
    </dgm:pt>
    <dgm:pt modelId="{60538247-DB8B-455E-9246-8615803E26C1}">
      <dgm:prSet custT="1"/>
      <dgm:spPr/>
      <dgm:t>
        <a:bodyPr/>
        <a:lstStyle/>
        <a:p>
          <a:pPr rtl="0"/>
          <a:r>
            <a:rPr lang="en-US" sz="1600" dirty="0"/>
            <a:t>Available Robots vs. Robot receptionist</a:t>
          </a:r>
        </a:p>
      </dgm:t>
    </dgm:pt>
    <dgm:pt modelId="{88D877EF-0C0D-4361-99BD-3DDBE27C1A6A}" type="parTrans" cxnId="{209AE025-263B-42D4-93FE-F4CBED8736CF}">
      <dgm:prSet/>
      <dgm:spPr/>
      <dgm:t>
        <a:bodyPr/>
        <a:lstStyle/>
        <a:p>
          <a:endParaRPr lang="en-US"/>
        </a:p>
      </dgm:t>
    </dgm:pt>
    <dgm:pt modelId="{9AE526C9-0787-42F1-8A05-E5BA4CADD5E2}" type="sibTrans" cxnId="{209AE025-263B-42D4-93FE-F4CBED8736CF}">
      <dgm:prSet/>
      <dgm:spPr/>
      <dgm:t>
        <a:bodyPr/>
        <a:lstStyle/>
        <a:p>
          <a:endParaRPr lang="en-US"/>
        </a:p>
      </dgm:t>
    </dgm:pt>
    <dgm:pt modelId="{7E1AC4E2-370C-4266-90B6-F8902599DE74}">
      <dgm:prSet custT="1"/>
      <dgm:spPr/>
      <dgm:t>
        <a:bodyPr/>
        <a:lstStyle/>
        <a:p>
          <a:pPr rtl="0"/>
          <a:r>
            <a:rPr lang="en-US" sz="1600" dirty="0"/>
            <a:t>Future Enhancements</a:t>
          </a:r>
        </a:p>
      </dgm:t>
    </dgm:pt>
    <dgm:pt modelId="{FF63C7BB-166F-420E-A71E-5381E6CCE5FC}" type="parTrans" cxnId="{71F3CD24-D108-4BBA-BA32-52C206C6256D}">
      <dgm:prSet/>
      <dgm:spPr/>
      <dgm:t>
        <a:bodyPr/>
        <a:lstStyle/>
        <a:p>
          <a:endParaRPr lang="en-US"/>
        </a:p>
      </dgm:t>
    </dgm:pt>
    <dgm:pt modelId="{F4957EC1-5134-485D-A09B-ED3B0C530143}" type="sibTrans" cxnId="{71F3CD24-D108-4BBA-BA32-52C206C6256D}">
      <dgm:prSet/>
      <dgm:spPr/>
      <dgm:t>
        <a:bodyPr/>
        <a:lstStyle/>
        <a:p>
          <a:endParaRPr lang="en-US"/>
        </a:p>
      </dgm:t>
    </dgm:pt>
    <dgm:pt modelId="{CBC05558-996C-4FE9-BC8E-D7A8D58133B7}">
      <dgm:prSet custT="1"/>
      <dgm:spPr/>
      <dgm:t>
        <a:bodyPr/>
        <a:lstStyle/>
        <a:p>
          <a:endParaRPr lang="en-US" sz="1600" dirty="0"/>
        </a:p>
        <a:p>
          <a:r>
            <a:rPr lang="en-US" sz="1600" dirty="0"/>
            <a:t>Selection Of Board/Controller?</a:t>
          </a:r>
          <a:br>
            <a:rPr lang="en-US" sz="1600" dirty="0"/>
          </a:br>
          <a:endParaRPr lang="en-US" sz="1600" dirty="0"/>
        </a:p>
      </dgm:t>
    </dgm:pt>
    <dgm:pt modelId="{9DB90705-1E32-4486-AA5A-DA0B6D014D88}" type="parTrans" cxnId="{7FE789A6-19A2-4555-BCB7-10888A37971E}">
      <dgm:prSet/>
      <dgm:spPr/>
      <dgm:t>
        <a:bodyPr/>
        <a:lstStyle/>
        <a:p>
          <a:endParaRPr lang="en-US"/>
        </a:p>
      </dgm:t>
    </dgm:pt>
    <dgm:pt modelId="{580172B3-16B9-4275-B853-9BCB1FB6D23B}" type="sibTrans" cxnId="{7FE789A6-19A2-4555-BCB7-10888A37971E}">
      <dgm:prSet/>
      <dgm:spPr/>
      <dgm:t>
        <a:bodyPr/>
        <a:lstStyle/>
        <a:p>
          <a:endParaRPr lang="en-US"/>
        </a:p>
      </dgm:t>
    </dgm:pt>
    <dgm:pt modelId="{D79E28FD-EB4B-4CE1-B6D6-11184C7287FF}">
      <dgm:prSet custT="1"/>
      <dgm:spPr/>
      <dgm:t>
        <a:bodyPr/>
        <a:lstStyle/>
        <a:p>
          <a:r>
            <a:rPr lang="en-US" sz="1600" dirty="0"/>
            <a:t>Goals/ achievements </a:t>
          </a:r>
        </a:p>
      </dgm:t>
    </dgm:pt>
    <dgm:pt modelId="{47A36608-FEAE-4FF3-B528-1FF31AF4C8A5}" type="parTrans" cxnId="{BAAEBE0B-533F-45C3-90EA-79BE73A49823}">
      <dgm:prSet/>
      <dgm:spPr/>
      <dgm:t>
        <a:bodyPr/>
        <a:lstStyle/>
        <a:p>
          <a:endParaRPr lang="en-US"/>
        </a:p>
      </dgm:t>
    </dgm:pt>
    <dgm:pt modelId="{08721B9F-FA34-4448-967C-5FA6D9B3C34D}" type="sibTrans" cxnId="{BAAEBE0B-533F-45C3-90EA-79BE73A49823}">
      <dgm:prSet/>
      <dgm:spPr/>
      <dgm:t>
        <a:bodyPr/>
        <a:lstStyle/>
        <a:p>
          <a:endParaRPr lang="en-US"/>
        </a:p>
      </dgm:t>
    </dgm:pt>
    <dgm:pt modelId="{0FFAFF58-5CBB-47F9-AD25-84BBC8CC2E08}">
      <dgm:prSet custT="1"/>
      <dgm:spPr/>
      <dgm:t>
        <a:bodyPr/>
        <a:lstStyle/>
        <a:p>
          <a:endParaRPr lang="en-US" sz="1600" dirty="0"/>
        </a:p>
        <a:p>
          <a:r>
            <a:rPr lang="en-US" sz="1600" dirty="0"/>
            <a:t>Block diagram</a:t>
          </a:r>
        </a:p>
        <a:p>
          <a:endParaRPr lang="en-US" sz="700" dirty="0"/>
        </a:p>
      </dgm:t>
    </dgm:pt>
    <dgm:pt modelId="{34D8C8C3-B561-4964-8076-DB974ACA53E2}" type="parTrans" cxnId="{B043BEE9-04CE-4E32-BE99-7AB3884D9FDA}">
      <dgm:prSet/>
      <dgm:spPr/>
      <dgm:t>
        <a:bodyPr/>
        <a:lstStyle/>
        <a:p>
          <a:endParaRPr lang="en-US"/>
        </a:p>
      </dgm:t>
    </dgm:pt>
    <dgm:pt modelId="{299ABA31-0DD7-4C65-AF0F-C0CDF70C38D0}" type="sibTrans" cxnId="{B043BEE9-04CE-4E32-BE99-7AB3884D9FDA}">
      <dgm:prSet/>
      <dgm:spPr/>
      <dgm:t>
        <a:bodyPr/>
        <a:lstStyle/>
        <a:p>
          <a:endParaRPr lang="en-US"/>
        </a:p>
      </dgm:t>
    </dgm:pt>
    <dgm:pt modelId="{E13DEB17-6DBC-419D-B12F-9E69E69EB854}" type="pres">
      <dgm:prSet presAssocID="{55250402-E040-4544-AF4E-51D187C5608E}" presName="compositeShape" presStyleCnt="0">
        <dgm:presLayoutVars>
          <dgm:dir/>
          <dgm:resizeHandles/>
        </dgm:presLayoutVars>
      </dgm:prSet>
      <dgm:spPr/>
    </dgm:pt>
    <dgm:pt modelId="{C499454B-8C8C-4033-81A9-1CCCF25F0515}" type="pres">
      <dgm:prSet presAssocID="{55250402-E040-4544-AF4E-51D187C5608E}" presName="pyramid" presStyleLbl="node1" presStyleIdx="0" presStyleCnt="1"/>
      <dgm:spPr/>
    </dgm:pt>
    <dgm:pt modelId="{89933E2C-BDAD-4AC5-AFE3-C7994055CF79}" type="pres">
      <dgm:prSet presAssocID="{55250402-E040-4544-AF4E-51D187C5608E}" presName="theList" presStyleCnt="0"/>
      <dgm:spPr/>
    </dgm:pt>
    <dgm:pt modelId="{646545B9-72A2-4C09-916C-56F6C1F90686}" type="pres">
      <dgm:prSet presAssocID="{9AB874EF-115B-4038-B396-BA86A92F7C6D}" presName="aNode" presStyleLbl="fgAcc1" presStyleIdx="0" presStyleCnt="9" custLinFactNeighborX="-1282" custLinFactNeighborY="-87816">
        <dgm:presLayoutVars>
          <dgm:bulletEnabled val="1"/>
        </dgm:presLayoutVars>
      </dgm:prSet>
      <dgm:spPr/>
    </dgm:pt>
    <dgm:pt modelId="{E7EE7BE1-1485-4399-BD3A-1A7AB274BD8F}" type="pres">
      <dgm:prSet presAssocID="{9AB874EF-115B-4038-B396-BA86A92F7C6D}" presName="aSpace" presStyleCnt="0"/>
      <dgm:spPr/>
    </dgm:pt>
    <dgm:pt modelId="{B9CC363A-4E98-4943-B7AB-AF90096F2D82}" type="pres">
      <dgm:prSet presAssocID="{CDF5F796-63A8-4E29-B76B-DFED91BC5104}" presName="aNode" presStyleLbl="fgAcc1" presStyleIdx="1" presStyleCnt="9" custLinFactY="-8336" custLinFactNeighborX="-1282" custLinFactNeighborY="-100000">
        <dgm:presLayoutVars>
          <dgm:bulletEnabled val="1"/>
        </dgm:presLayoutVars>
      </dgm:prSet>
      <dgm:spPr/>
    </dgm:pt>
    <dgm:pt modelId="{960E930C-14D4-4BB8-A2D3-060B831C044B}" type="pres">
      <dgm:prSet presAssocID="{CDF5F796-63A8-4E29-B76B-DFED91BC5104}" presName="aSpace" presStyleCnt="0"/>
      <dgm:spPr/>
    </dgm:pt>
    <dgm:pt modelId="{F4240492-086A-4C4D-9D86-FEB49D148355}" type="pres">
      <dgm:prSet presAssocID="{D2EE0D49-7EC3-48F8-92E8-23C3E444EA26}" presName="aNode" presStyleLbl="fgAcc1" presStyleIdx="2" presStyleCnt="9" custLinFactY="116590" custLinFactNeighborX="-1282" custLinFactNeighborY="200000">
        <dgm:presLayoutVars>
          <dgm:bulletEnabled val="1"/>
        </dgm:presLayoutVars>
      </dgm:prSet>
      <dgm:spPr/>
    </dgm:pt>
    <dgm:pt modelId="{B80386AF-1C25-4FE2-A492-5CA182CBA89C}" type="pres">
      <dgm:prSet presAssocID="{D2EE0D49-7EC3-48F8-92E8-23C3E444EA26}" presName="aSpace" presStyleCnt="0"/>
      <dgm:spPr/>
    </dgm:pt>
    <dgm:pt modelId="{E848DD78-F0B9-4A96-8C2D-0DBCF295ABA7}" type="pres">
      <dgm:prSet presAssocID="{CBC05558-996C-4FE9-BC8E-D7A8D58133B7}" presName="aNode" presStyleLbl="fgAcc1" presStyleIdx="3" presStyleCnt="9" custScaleY="150974" custLinFactY="-118195" custLinFactNeighborX="-1282" custLinFactNeighborY="-200000">
        <dgm:presLayoutVars>
          <dgm:bulletEnabled val="1"/>
        </dgm:presLayoutVars>
      </dgm:prSet>
      <dgm:spPr/>
    </dgm:pt>
    <dgm:pt modelId="{E2B873A3-AB94-4F24-B834-7C09A40FCFED}" type="pres">
      <dgm:prSet presAssocID="{CBC05558-996C-4FE9-BC8E-D7A8D58133B7}" presName="aSpace" presStyleCnt="0"/>
      <dgm:spPr/>
    </dgm:pt>
    <dgm:pt modelId="{8C731134-4B8F-49A3-81B0-43F74DEAC3AD}" type="pres">
      <dgm:prSet presAssocID="{B05DE6DE-43B3-4D9F-AA5E-CBF016972A4C}" presName="aNode" presStyleLbl="fgAcc1" presStyleIdx="4" presStyleCnt="9">
        <dgm:presLayoutVars>
          <dgm:bulletEnabled val="1"/>
        </dgm:presLayoutVars>
      </dgm:prSet>
      <dgm:spPr/>
    </dgm:pt>
    <dgm:pt modelId="{7D4B57D3-E785-4CF6-85C2-85B84EC2E707}" type="pres">
      <dgm:prSet presAssocID="{B05DE6DE-43B3-4D9F-AA5E-CBF016972A4C}" presName="aSpace" presStyleCnt="0"/>
      <dgm:spPr/>
    </dgm:pt>
    <dgm:pt modelId="{17574A92-A4EC-49B5-851F-A6B7D4E64B5B}" type="pres">
      <dgm:prSet presAssocID="{0FFAFF58-5CBB-47F9-AD25-84BBC8CC2E08}" presName="aNode" presStyleLbl="fgAcc1" presStyleIdx="5" presStyleCnt="9" custScaleY="118171">
        <dgm:presLayoutVars>
          <dgm:bulletEnabled val="1"/>
        </dgm:presLayoutVars>
      </dgm:prSet>
      <dgm:spPr/>
    </dgm:pt>
    <dgm:pt modelId="{7E6FBF6C-2B16-4086-8154-5476061A5BE3}" type="pres">
      <dgm:prSet presAssocID="{0FFAFF58-5CBB-47F9-AD25-84BBC8CC2E08}" presName="aSpace" presStyleCnt="0"/>
      <dgm:spPr/>
    </dgm:pt>
    <dgm:pt modelId="{B6551B74-F7E1-4D78-A664-5682BDC8A313}" type="pres">
      <dgm:prSet presAssocID="{60538247-DB8B-455E-9246-8615803E26C1}" presName="aNode" presStyleLbl="fgAcc1" presStyleIdx="6" presStyleCnt="9" custScaleY="125454">
        <dgm:presLayoutVars>
          <dgm:bulletEnabled val="1"/>
        </dgm:presLayoutVars>
      </dgm:prSet>
      <dgm:spPr/>
    </dgm:pt>
    <dgm:pt modelId="{2060F39A-6E8C-44EE-83EF-84C882E24C12}" type="pres">
      <dgm:prSet presAssocID="{60538247-DB8B-455E-9246-8615803E26C1}" presName="aSpace" presStyleCnt="0"/>
      <dgm:spPr/>
    </dgm:pt>
    <dgm:pt modelId="{5A7395FA-AD37-455A-90A7-A52AEBFFFDA4}" type="pres">
      <dgm:prSet presAssocID="{D79E28FD-EB4B-4CE1-B6D6-11184C7287FF}" presName="aNode" presStyleLbl="fgAcc1" presStyleIdx="7" presStyleCnt="9">
        <dgm:presLayoutVars>
          <dgm:bulletEnabled val="1"/>
        </dgm:presLayoutVars>
      </dgm:prSet>
      <dgm:spPr/>
    </dgm:pt>
    <dgm:pt modelId="{95707965-978E-4F36-9CB2-0EA5AF3624E5}" type="pres">
      <dgm:prSet presAssocID="{D79E28FD-EB4B-4CE1-B6D6-11184C7287FF}" presName="aSpace" presStyleCnt="0"/>
      <dgm:spPr/>
    </dgm:pt>
    <dgm:pt modelId="{DF4FC451-8EFF-483D-948C-81B591BB79B9}" type="pres">
      <dgm:prSet presAssocID="{7E1AC4E2-370C-4266-90B6-F8902599DE74}" presName="aNode" presStyleLbl="fgAcc1" presStyleIdx="8" presStyleCnt="9">
        <dgm:presLayoutVars>
          <dgm:bulletEnabled val="1"/>
        </dgm:presLayoutVars>
      </dgm:prSet>
      <dgm:spPr/>
    </dgm:pt>
    <dgm:pt modelId="{9C787865-8E1C-4BB0-8980-EDAC0BA825F1}" type="pres">
      <dgm:prSet presAssocID="{7E1AC4E2-370C-4266-90B6-F8902599DE74}" presName="aSpace" presStyleCnt="0"/>
      <dgm:spPr/>
    </dgm:pt>
  </dgm:ptLst>
  <dgm:cxnLst>
    <dgm:cxn modelId="{74D93989-9475-46F3-9599-CA0CD297B57F}" type="presOf" srcId="{D2EE0D49-7EC3-48F8-92E8-23C3E444EA26}" destId="{F4240492-086A-4C4D-9D86-FEB49D148355}" srcOrd="0" destOrd="0" presId="urn:microsoft.com/office/officeart/2005/8/layout/pyramid2"/>
    <dgm:cxn modelId="{3E026D43-1E2F-441F-8103-DCE778A11D2A}" type="presOf" srcId="{60538247-DB8B-455E-9246-8615803E26C1}" destId="{B6551B74-F7E1-4D78-A664-5682BDC8A313}" srcOrd="0" destOrd="0" presId="urn:microsoft.com/office/officeart/2005/8/layout/pyramid2"/>
    <dgm:cxn modelId="{830276CE-5F00-4DA1-95E9-133B8B21468F}" type="presOf" srcId="{CBC05558-996C-4FE9-BC8E-D7A8D58133B7}" destId="{E848DD78-F0B9-4A96-8C2D-0DBCF295ABA7}" srcOrd="0" destOrd="0" presId="urn:microsoft.com/office/officeart/2005/8/layout/pyramid2"/>
    <dgm:cxn modelId="{FE73A147-8A8E-48A8-9929-0303F19BF565}" type="presOf" srcId="{9AB874EF-115B-4038-B396-BA86A92F7C6D}" destId="{646545B9-72A2-4C09-916C-56F6C1F90686}" srcOrd="0" destOrd="0" presId="urn:microsoft.com/office/officeart/2005/8/layout/pyramid2"/>
    <dgm:cxn modelId="{7FE789A6-19A2-4555-BCB7-10888A37971E}" srcId="{55250402-E040-4544-AF4E-51D187C5608E}" destId="{CBC05558-996C-4FE9-BC8E-D7A8D58133B7}" srcOrd="3" destOrd="0" parTransId="{9DB90705-1E32-4486-AA5A-DA0B6D014D88}" sibTransId="{580172B3-16B9-4275-B853-9BCB1FB6D23B}"/>
    <dgm:cxn modelId="{EEDC1118-1E39-4BAE-B4CD-246ABF668932}" type="presOf" srcId="{7E1AC4E2-370C-4266-90B6-F8902599DE74}" destId="{DF4FC451-8EFF-483D-948C-81B591BB79B9}" srcOrd="0" destOrd="0" presId="urn:microsoft.com/office/officeart/2005/8/layout/pyramid2"/>
    <dgm:cxn modelId="{1F20FCEE-A2A1-478D-BC6F-E839604A899F}" srcId="{55250402-E040-4544-AF4E-51D187C5608E}" destId="{D2EE0D49-7EC3-48F8-92E8-23C3E444EA26}" srcOrd="2" destOrd="0" parTransId="{5B5073FE-3489-438B-8BC4-CEFB3662250C}" sibTransId="{A545B373-5FE8-4695-902E-793242664BB0}"/>
    <dgm:cxn modelId="{2AF889AA-28F7-40A4-8DC1-8D9B5839A7B0}" srcId="{55250402-E040-4544-AF4E-51D187C5608E}" destId="{B05DE6DE-43B3-4D9F-AA5E-CBF016972A4C}" srcOrd="4" destOrd="0" parTransId="{958EFD59-9852-4208-AD28-CB6DE14080C2}" sibTransId="{B9C6A5B4-0555-470F-B54B-F8D721E1EA6C}"/>
    <dgm:cxn modelId="{2158691B-D156-4B49-BCF4-9F825886FFF4}" type="presOf" srcId="{CDF5F796-63A8-4E29-B76B-DFED91BC5104}" destId="{B9CC363A-4E98-4943-B7AB-AF90096F2D82}" srcOrd="0" destOrd="0" presId="urn:microsoft.com/office/officeart/2005/8/layout/pyramid2"/>
    <dgm:cxn modelId="{F58A8F1F-520E-4678-9E34-AD956DA3DF4F}" type="presOf" srcId="{D79E28FD-EB4B-4CE1-B6D6-11184C7287FF}" destId="{5A7395FA-AD37-455A-90A7-A52AEBFFFDA4}" srcOrd="0" destOrd="0" presId="urn:microsoft.com/office/officeart/2005/8/layout/pyramid2"/>
    <dgm:cxn modelId="{54A6A81E-9089-4B1C-883C-644E889776FC}" type="presOf" srcId="{B05DE6DE-43B3-4D9F-AA5E-CBF016972A4C}" destId="{8C731134-4B8F-49A3-81B0-43F74DEAC3AD}" srcOrd="0" destOrd="0" presId="urn:microsoft.com/office/officeart/2005/8/layout/pyramid2"/>
    <dgm:cxn modelId="{5B786FBB-BBF2-42C9-9100-66554756099F}" srcId="{55250402-E040-4544-AF4E-51D187C5608E}" destId="{9AB874EF-115B-4038-B396-BA86A92F7C6D}" srcOrd="0" destOrd="0" parTransId="{EF0E12AD-A435-4EE3-B8EC-E9F1414E71A7}" sibTransId="{327AB9A8-D2AF-4939-BD72-C807FE36B812}"/>
    <dgm:cxn modelId="{BAAEBE0B-533F-45C3-90EA-79BE73A49823}" srcId="{55250402-E040-4544-AF4E-51D187C5608E}" destId="{D79E28FD-EB4B-4CE1-B6D6-11184C7287FF}" srcOrd="7" destOrd="0" parTransId="{47A36608-FEAE-4FF3-B528-1FF31AF4C8A5}" sibTransId="{08721B9F-FA34-4448-967C-5FA6D9B3C34D}"/>
    <dgm:cxn modelId="{B043BEE9-04CE-4E32-BE99-7AB3884D9FDA}" srcId="{55250402-E040-4544-AF4E-51D187C5608E}" destId="{0FFAFF58-5CBB-47F9-AD25-84BBC8CC2E08}" srcOrd="5" destOrd="0" parTransId="{34D8C8C3-B561-4964-8076-DB974ACA53E2}" sibTransId="{299ABA31-0DD7-4C65-AF0F-C0CDF70C38D0}"/>
    <dgm:cxn modelId="{5F8D6288-BF8B-439F-BB90-DEA350A5A199}" type="presOf" srcId="{55250402-E040-4544-AF4E-51D187C5608E}" destId="{E13DEB17-6DBC-419D-B12F-9E69E69EB854}" srcOrd="0" destOrd="0" presId="urn:microsoft.com/office/officeart/2005/8/layout/pyramid2"/>
    <dgm:cxn modelId="{F126871F-F835-4FF8-8D8D-451512E70D8C}" srcId="{55250402-E040-4544-AF4E-51D187C5608E}" destId="{CDF5F796-63A8-4E29-B76B-DFED91BC5104}" srcOrd="1" destOrd="0" parTransId="{31EE1DD6-6080-42AD-A002-94B3CA3696EE}" sibTransId="{94E37444-ACE2-4B7F-A695-8BDFABF98171}"/>
    <dgm:cxn modelId="{209AE025-263B-42D4-93FE-F4CBED8736CF}" srcId="{55250402-E040-4544-AF4E-51D187C5608E}" destId="{60538247-DB8B-455E-9246-8615803E26C1}" srcOrd="6" destOrd="0" parTransId="{88D877EF-0C0D-4361-99BD-3DDBE27C1A6A}" sibTransId="{9AE526C9-0787-42F1-8A05-E5BA4CADD5E2}"/>
    <dgm:cxn modelId="{2E867842-5403-40C6-9184-5BB9FEECF213}" type="presOf" srcId="{0FFAFF58-5CBB-47F9-AD25-84BBC8CC2E08}" destId="{17574A92-A4EC-49B5-851F-A6B7D4E64B5B}" srcOrd="0" destOrd="0" presId="urn:microsoft.com/office/officeart/2005/8/layout/pyramid2"/>
    <dgm:cxn modelId="{71F3CD24-D108-4BBA-BA32-52C206C6256D}" srcId="{55250402-E040-4544-AF4E-51D187C5608E}" destId="{7E1AC4E2-370C-4266-90B6-F8902599DE74}" srcOrd="8" destOrd="0" parTransId="{FF63C7BB-166F-420E-A71E-5381E6CCE5FC}" sibTransId="{F4957EC1-5134-485D-A09B-ED3B0C530143}"/>
    <dgm:cxn modelId="{EDBC641B-6883-46FF-A19C-061991BD0C19}" type="presParOf" srcId="{E13DEB17-6DBC-419D-B12F-9E69E69EB854}" destId="{C499454B-8C8C-4033-81A9-1CCCF25F0515}" srcOrd="0" destOrd="0" presId="urn:microsoft.com/office/officeart/2005/8/layout/pyramid2"/>
    <dgm:cxn modelId="{D5247411-F231-4FF4-991F-37C0C0924D2D}" type="presParOf" srcId="{E13DEB17-6DBC-419D-B12F-9E69E69EB854}" destId="{89933E2C-BDAD-4AC5-AFE3-C7994055CF79}" srcOrd="1" destOrd="0" presId="urn:microsoft.com/office/officeart/2005/8/layout/pyramid2"/>
    <dgm:cxn modelId="{06E09063-CB71-41FE-9A6D-752A7CF5320B}" type="presParOf" srcId="{89933E2C-BDAD-4AC5-AFE3-C7994055CF79}" destId="{646545B9-72A2-4C09-916C-56F6C1F90686}" srcOrd="0" destOrd="0" presId="urn:microsoft.com/office/officeart/2005/8/layout/pyramid2"/>
    <dgm:cxn modelId="{4FD940FA-E396-44FD-B345-41A4124D1E60}" type="presParOf" srcId="{89933E2C-BDAD-4AC5-AFE3-C7994055CF79}" destId="{E7EE7BE1-1485-4399-BD3A-1A7AB274BD8F}" srcOrd="1" destOrd="0" presId="urn:microsoft.com/office/officeart/2005/8/layout/pyramid2"/>
    <dgm:cxn modelId="{3CD18214-4D3C-4A22-A3D0-09DDA491EB4A}" type="presParOf" srcId="{89933E2C-BDAD-4AC5-AFE3-C7994055CF79}" destId="{B9CC363A-4E98-4943-B7AB-AF90096F2D82}" srcOrd="2" destOrd="0" presId="urn:microsoft.com/office/officeart/2005/8/layout/pyramid2"/>
    <dgm:cxn modelId="{C324E891-5CCA-4B6D-8F22-6BED58C72A50}" type="presParOf" srcId="{89933E2C-BDAD-4AC5-AFE3-C7994055CF79}" destId="{960E930C-14D4-4BB8-A2D3-060B831C044B}" srcOrd="3" destOrd="0" presId="urn:microsoft.com/office/officeart/2005/8/layout/pyramid2"/>
    <dgm:cxn modelId="{92CD0F6D-D679-490B-AE8A-BBDE2FD85A05}" type="presParOf" srcId="{89933E2C-BDAD-4AC5-AFE3-C7994055CF79}" destId="{F4240492-086A-4C4D-9D86-FEB49D148355}" srcOrd="4" destOrd="0" presId="urn:microsoft.com/office/officeart/2005/8/layout/pyramid2"/>
    <dgm:cxn modelId="{3C928679-A534-48B0-B1EC-F26C89C09B07}" type="presParOf" srcId="{89933E2C-BDAD-4AC5-AFE3-C7994055CF79}" destId="{B80386AF-1C25-4FE2-A492-5CA182CBA89C}" srcOrd="5" destOrd="0" presId="urn:microsoft.com/office/officeart/2005/8/layout/pyramid2"/>
    <dgm:cxn modelId="{9D1CAA36-BA4B-4786-A2D9-3731A0E7157F}" type="presParOf" srcId="{89933E2C-BDAD-4AC5-AFE3-C7994055CF79}" destId="{E848DD78-F0B9-4A96-8C2D-0DBCF295ABA7}" srcOrd="6" destOrd="0" presId="urn:microsoft.com/office/officeart/2005/8/layout/pyramid2"/>
    <dgm:cxn modelId="{899E1DF8-84DC-4133-B9B0-E2CADE4B4558}" type="presParOf" srcId="{89933E2C-BDAD-4AC5-AFE3-C7994055CF79}" destId="{E2B873A3-AB94-4F24-B834-7C09A40FCFED}" srcOrd="7" destOrd="0" presId="urn:microsoft.com/office/officeart/2005/8/layout/pyramid2"/>
    <dgm:cxn modelId="{BA2046B1-7EC5-48C4-9342-B7915A5656E7}" type="presParOf" srcId="{89933E2C-BDAD-4AC5-AFE3-C7994055CF79}" destId="{8C731134-4B8F-49A3-81B0-43F74DEAC3AD}" srcOrd="8" destOrd="0" presId="urn:microsoft.com/office/officeart/2005/8/layout/pyramid2"/>
    <dgm:cxn modelId="{C33A4283-67A9-4A02-B2ED-A205840A2BA8}" type="presParOf" srcId="{89933E2C-BDAD-4AC5-AFE3-C7994055CF79}" destId="{7D4B57D3-E785-4CF6-85C2-85B84EC2E707}" srcOrd="9" destOrd="0" presId="urn:microsoft.com/office/officeart/2005/8/layout/pyramid2"/>
    <dgm:cxn modelId="{48247541-2627-419A-A812-FDBAEE38FE9E}" type="presParOf" srcId="{89933E2C-BDAD-4AC5-AFE3-C7994055CF79}" destId="{17574A92-A4EC-49B5-851F-A6B7D4E64B5B}" srcOrd="10" destOrd="0" presId="urn:microsoft.com/office/officeart/2005/8/layout/pyramid2"/>
    <dgm:cxn modelId="{418A7F96-8793-4E11-8BF5-BA35C0A60C10}" type="presParOf" srcId="{89933E2C-BDAD-4AC5-AFE3-C7994055CF79}" destId="{7E6FBF6C-2B16-4086-8154-5476061A5BE3}" srcOrd="11" destOrd="0" presId="urn:microsoft.com/office/officeart/2005/8/layout/pyramid2"/>
    <dgm:cxn modelId="{24E92697-0100-4DBB-A91B-C3E61E357EAA}" type="presParOf" srcId="{89933E2C-BDAD-4AC5-AFE3-C7994055CF79}" destId="{B6551B74-F7E1-4D78-A664-5682BDC8A313}" srcOrd="12" destOrd="0" presId="urn:microsoft.com/office/officeart/2005/8/layout/pyramid2"/>
    <dgm:cxn modelId="{38BE042F-E41A-4761-A9DB-F1B5C09089FC}" type="presParOf" srcId="{89933E2C-BDAD-4AC5-AFE3-C7994055CF79}" destId="{2060F39A-6E8C-44EE-83EF-84C882E24C12}" srcOrd="13" destOrd="0" presId="urn:microsoft.com/office/officeart/2005/8/layout/pyramid2"/>
    <dgm:cxn modelId="{7D252D69-BD80-418D-8089-DBFF6C1B17A3}" type="presParOf" srcId="{89933E2C-BDAD-4AC5-AFE3-C7994055CF79}" destId="{5A7395FA-AD37-455A-90A7-A52AEBFFFDA4}" srcOrd="14" destOrd="0" presId="urn:microsoft.com/office/officeart/2005/8/layout/pyramid2"/>
    <dgm:cxn modelId="{667160AE-FB52-429F-BB7E-8087C1274E50}" type="presParOf" srcId="{89933E2C-BDAD-4AC5-AFE3-C7994055CF79}" destId="{95707965-978E-4F36-9CB2-0EA5AF3624E5}" srcOrd="15" destOrd="0" presId="urn:microsoft.com/office/officeart/2005/8/layout/pyramid2"/>
    <dgm:cxn modelId="{0D3B152C-EFD6-4B1C-BEF0-BE2999831024}" type="presParOf" srcId="{89933E2C-BDAD-4AC5-AFE3-C7994055CF79}" destId="{DF4FC451-8EFF-483D-948C-81B591BB79B9}" srcOrd="16" destOrd="0" presId="urn:microsoft.com/office/officeart/2005/8/layout/pyramid2"/>
    <dgm:cxn modelId="{790BA7E7-B2CB-42CC-9B6A-4F6C68E6CEF6}" type="presParOf" srcId="{89933E2C-BDAD-4AC5-AFE3-C7994055CF79}" destId="{9C787865-8E1C-4BB0-8980-EDAC0BA825F1}" srcOrd="1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CD020-0113-4801-898D-007FE92AE102}">
      <dsp:nvSpPr>
        <dsp:cNvPr id="0" name=""/>
        <dsp:cNvSpPr/>
      </dsp:nvSpPr>
      <dsp:spPr>
        <a:xfrm>
          <a:off x="888998" y="197"/>
          <a:ext cx="5020737" cy="9892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395" tIns="74930" rIns="112395" bIns="74930" numCol="1" spcCol="1270" anchor="ctr" anchorCtr="0">
          <a:noAutofit/>
        </a:bodyPr>
        <a:lstStyle/>
        <a:p>
          <a:pPr marL="0" lvl="0" indent="0" algn="ctr" defTabSz="2622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Contents</a:t>
          </a:r>
        </a:p>
      </dsp:txBody>
      <dsp:txXfrm>
        <a:off x="917973" y="29172"/>
        <a:ext cx="4962787" cy="931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99454B-8C8C-4033-81A9-1CCCF25F0515}">
      <dsp:nvSpPr>
        <dsp:cNvPr id="0" name=""/>
        <dsp:cNvSpPr/>
      </dsp:nvSpPr>
      <dsp:spPr>
        <a:xfrm>
          <a:off x="1405889" y="0"/>
          <a:ext cx="4114800" cy="41148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545B9-72A2-4C09-916C-56F6C1F90686}">
      <dsp:nvSpPr>
        <dsp:cNvPr id="0" name=""/>
        <dsp:cNvSpPr/>
      </dsp:nvSpPr>
      <dsp:spPr>
        <a:xfrm>
          <a:off x="3429001" y="381000"/>
          <a:ext cx="2674620" cy="2969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</a:p>
      </dsp:txBody>
      <dsp:txXfrm>
        <a:off x="3443497" y="395496"/>
        <a:ext cx="2645628" cy="267964"/>
      </dsp:txXfrm>
    </dsp:sp>
    <dsp:sp modelId="{B9CC363A-4E98-4943-B7AB-AF90096F2D82}">
      <dsp:nvSpPr>
        <dsp:cNvPr id="0" name=""/>
        <dsp:cNvSpPr/>
      </dsp:nvSpPr>
      <dsp:spPr>
        <a:xfrm>
          <a:off x="3429001" y="685799"/>
          <a:ext cx="2674620" cy="2969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Motivation</a:t>
          </a:r>
        </a:p>
      </dsp:txBody>
      <dsp:txXfrm>
        <a:off x="3443497" y="700295"/>
        <a:ext cx="2645628" cy="267964"/>
      </dsp:txXfrm>
    </dsp:sp>
    <dsp:sp modelId="{F4240492-086A-4C4D-9D86-FEB49D148355}">
      <dsp:nvSpPr>
        <dsp:cNvPr id="0" name=""/>
        <dsp:cNvSpPr/>
      </dsp:nvSpPr>
      <dsp:spPr>
        <a:xfrm>
          <a:off x="3429001" y="1502211"/>
          <a:ext cx="2674620" cy="2969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Flow Diagram</a:t>
          </a:r>
        </a:p>
      </dsp:txBody>
      <dsp:txXfrm>
        <a:off x="3443497" y="1516707"/>
        <a:ext cx="2645628" cy="267964"/>
      </dsp:txXfrm>
    </dsp:sp>
    <dsp:sp modelId="{E848DD78-F0B9-4A96-8C2D-0DBCF295ABA7}">
      <dsp:nvSpPr>
        <dsp:cNvPr id="0" name=""/>
        <dsp:cNvSpPr/>
      </dsp:nvSpPr>
      <dsp:spPr>
        <a:xfrm>
          <a:off x="3429001" y="990599"/>
          <a:ext cx="2674620" cy="44832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Selection Of Board/Controller?</a:t>
          </a:r>
          <a:br>
            <a:rPr lang="en-US" sz="1600" kern="1200" dirty="0"/>
          </a:br>
          <a:endParaRPr lang="en-US" sz="1600" kern="1200" dirty="0"/>
        </a:p>
      </dsp:txBody>
      <dsp:txXfrm>
        <a:off x="3450887" y="1012485"/>
        <a:ext cx="2630848" cy="404555"/>
      </dsp:txXfrm>
    </dsp:sp>
    <dsp:sp modelId="{8C731134-4B8F-49A3-81B0-43F74DEAC3AD}">
      <dsp:nvSpPr>
        <dsp:cNvPr id="0" name=""/>
        <dsp:cNvSpPr/>
      </dsp:nvSpPr>
      <dsp:spPr>
        <a:xfrm>
          <a:off x="3463289" y="1901273"/>
          <a:ext cx="2674620" cy="2969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Milestones achieved</a:t>
          </a:r>
        </a:p>
      </dsp:txBody>
      <dsp:txXfrm>
        <a:off x="3477785" y="1915769"/>
        <a:ext cx="2645628" cy="267964"/>
      </dsp:txXfrm>
    </dsp:sp>
    <dsp:sp modelId="{17574A92-A4EC-49B5-851F-A6B7D4E64B5B}">
      <dsp:nvSpPr>
        <dsp:cNvPr id="0" name=""/>
        <dsp:cNvSpPr/>
      </dsp:nvSpPr>
      <dsp:spPr>
        <a:xfrm>
          <a:off x="3463289" y="2235349"/>
          <a:ext cx="2674620" cy="35091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Block diagram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3480419" y="2252479"/>
        <a:ext cx="2640360" cy="316656"/>
      </dsp:txXfrm>
    </dsp:sp>
    <dsp:sp modelId="{B6551B74-F7E1-4D78-A664-5682BDC8A313}">
      <dsp:nvSpPr>
        <dsp:cNvPr id="0" name=""/>
        <dsp:cNvSpPr/>
      </dsp:nvSpPr>
      <dsp:spPr>
        <a:xfrm>
          <a:off x="3463289" y="2623386"/>
          <a:ext cx="2674620" cy="37254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Available Robots vs. Robot receptionist</a:t>
          </a:r>
        </a:p>
      </dsp:txBody>
      <dsp:txXfrm>
        <a:off x="3481475" y="2641572"/>
        <a:ext cx="2638248" cy="336172"/>
      </dsp:txXfrm>
    </dsp:sp>
    <dsp:sp modelId="{5A7395FA-AD37-455A-90A7-A52AEBFFFDA4}">
      <dsp:nvSpPr>
        <dsp:cNvPr id="0" name=""/>
        <dsp:cNvSpPr/>
      </dsp:nvSpPr>
      <dsp:spPr>
        <a:xfrm>
          <a:off x="3463289" y="3033049"/>
          <a:ext cx="2674620" cy="2969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Goals/ achievements </a:t>
          </a:r>
        </a:p>
      </dsp:txBody>
      <dsp:txXfrm>
        <a:off x="3477785" y="3047545"/>
        <a:ext cx="2645628" cy="267964"/>
      </dsp:txXfrm>
    </dsp:sp>
    <dsp:sp modelId="{DF4FC451-8EFF-483D-948C-81B591BB79B9}">
      <dsp:nvSpPr>
        <dsp:cNvPr id="0" name=""/>
        <dsp:cNvSpPr/>
      </dsp:nvSpPr>
      <dsp:spPr>
        <a:xfrm>
          <a:off x="3463289" y="3367126"/>
          <a:ext cx="2674620" cy="2969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Future Enhancements</a:t>
          </a:r>
        </a:p>
      </dsp:txBody>
      <dsp:txXfrm>
        <a:off x="3477785" y="3381622"/>
        <a:ext cx="2645628" cy="267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99F268-5340-40D6-92C9-A6C0225F1F1F}" type="datetimeFigureOut">
              <a:rPr lang="en-US" smtClean="0"/>
              <a:pPr/>
              <a:t>6/14/2016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FA87C-8DF6-49E8-A74D-7B13F07BEF8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12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PPS</a:t>
            </a:r>
            <a:r>
              <a:rPr lang="en-US" dirty="0">
                <a:effectLst/>
              </a:rPr>
              <a:t>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 time pulses (pulses per second)</a:t>
            </a:r>
            <a:r>
              <a:rPr lang="en-US" dirty="0">
                <a:effectLst/>
              </a:rPr>
              <a:t> </a:t>
            </a:r>
          </a:p>
          <a:p>
            <a:endParaRPr lang="en-US" dirty="0">
              <a:effectLst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Enable: high level means the module works, low level means the modules is closed.</a:t>
            </a:r>
            <a:r>
              <a:rPr lang="en-US" dirty="0">
                <a:effectLst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FA87C-8DF6-49E8-A74D-7B13F07BEF8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8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04BBDD91-A548-4240-88F1-A684422AD6A2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74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B9A8-3716-43A5-8366-A917CEE705B1}" type="datetime1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9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80B6D-E773-449C-B6B6-8B71B109A60B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83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1A71F-EACF-4500-956A-77A9C2297B01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843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9CAD-CEB9-4327-AA7D-A2966DCE5881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266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274E-17C3-4591-9BA0-D4B4C06385E1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35197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D47CD-8C48-4A29-8274-A162092BDDCB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9599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8E88B-8FE6-4369-9B3A-84E9A98DAD68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1681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AD4CF7-1D62-4830-82B6-97AAA60D91A6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844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BBCD6-F461-403B-A1EE-EAE818EF337E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0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99CFA-F09C-459C-BF6C-0A1FD8CCEBB3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82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66DB9-66B3-482D-9CCD-FB8DC91ADACD}" type="datetime1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927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4D1C7-E6AB-4034-8C05-B89AE261F9B4}" type="datetime1">
              <a:rPr lang="en-US" smtClean="0"/>
              <a:t>6/14/2016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476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85BA3-2A67-473F-9B2E-E443AE72E3CE}" type="datetime1">
              <a:rPr lang="en-US" smtClean="0"/>
              <a:t>6/14/2016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492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2329B-F5D2-46DC-A53B-3C7FFA814E00}" type="datetime1">
              <a:rPr lang="en-US" smtClean="0"/>
              <a:t>6/14/2016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283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C8E0D-A711-4EB1-9A53-B11CABBF57FE}" type="datetime1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03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CEB959-9422-468C-BBB7-A1C068742ECA}" type="datetime1">
              <a:rPr lang="en-US" smtClean="0"/>
              <a:t>6/14/2016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32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965B77A-1A24-4243-91F9-26712852EF7C}" type="datetime1">
              <a:rPr lang="en-US" smtClean="0"/>
              <a:t>6/14/2016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E04A628-70A8-46C8-9778-6860C0ADE9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849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0"/>
            <a:ext cx="81534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2600" y="5943600"/>
            <a:ext cx="5943600" cy="9144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 The Name Of ALLAH, The Most Beneficent, The Most Merciful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continued….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GPS Interfacing</a:t>
            </a:r>
          </a:p>
          <a:p>
            <a:r>
              <a:rPr lang="en-US" dirty="0"/>
              <a:t>Wireless Connectivity Achieved</a:t>
            </a:r>
          </a:p>
          <a:p>
            <a:r>
              <a:rPr lang="en-US" dirty="0"/>
              <a:t>Autonomous &amp; Manual Control </a:t>
            </a:r>
          </a:p>
          <a:p>
            <a:r>
              <a:rPr lang="en-US" dirty="0"/>
              <a:t>Graphical User Interface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Robotic Body…</a:t>
            </a:r>
          </a:p>
        </p:txBody>
      </p:sp>
      <p:pic>
        <p:nvPicPr>
          <p:cNvPr id="5" name="Picture 2" descr="C:\Users\Khizer Salman\Desktop\1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033" y="2451568"/>
            <a:ext cx="24384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28800"/>
            <a:ext cx="6781800" cy="4106863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GPS Interfacing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363788" y="24907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26979" tIns="0" rIns="26979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ctr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1" i="0" u="sng" strike="noStrike" cap="none" normalizeH="0" baseline="0">
                <a:ln>
                  <a:noFill/>
                </a:ln>
                <a:solidFill>
                  <a:srgbClr val="0000CC"/>
                </a:solidFill>
                <a:effectLst/>
                <a:latin typeface="Verdana" panose="020B0604030504040204" pitchFamily="34" charset="0"/>
                <a:cs typeface="Arial" panose="020B0604020202020204" pitchFamily="34" charset="0"/>
              </a:rPr>
              <a:t>Pins’ Definition:</a:t>
            </a:r>
            <a:endParaRPr kumimoji="0" lang="en-US" altLang="en-US" sz="1000" b="1" i="0" u="none" strike="noStrike" cap="none" normalizeH="0" baseline="0">
              <a:ln>
                <a:noFill/>
              </a:ln>
              <a:solidFill>
                <a:srgbClr val="999999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31750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66" y="2362200"/>
            <a:ext cx="6595534" cy="35580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Latitude &amp; Longitude Of EE </a:t>
            </a:r>
            <a:r>
              <a:rPr lang="en-US" dirty="0" err="1"/>
              <a:t>dept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0" t="7648" r="9081" b="6926"/>
          <a:stretch/>
        </p:blipFill>
        <p:spPr>
          <a:xfrm>
            <a:off x="1210203" y="2514600"/>
            <a:ext cx="6765397" cy="28194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Latitude &amp; Longitude Of Library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1" t="13963" r="9081" b="8617"/>
          <a:stretch/>
        </p:blipFill>
        <p:spPr>
          <a:xfrm>
            <a:off x="1371600" y="2438400"/>
            <a:ext cx="6477000" cy="28194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5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Coordinates Conversion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lat1 = ( float(</a:t>
            </a:r>
            <a:r>
              <a:rPr lang="en-US" dirty="0" err="1"/>
              <a:t>lat_one</a:t>
            </a:r>
            <a:r>
              <a:rPr lang="en-US" dirty="0"/>
              <a:t>) + float(</a:t>
            </a:r>
            <a:r>
              <a:rPr lang="en-US" dirty="0" err="1"/>
              <a:t>lat_two</a:t>
            </a:r>
            <a:r>
              <a:rPr lang="en-US" dirty="0"/>
              <a:t>)/60 )</a:t>
            </a:r>
          </a:p>
          <a:p>
            <a:r>
              <a:rPr lang="en-US" dirty="0"/>
              <a:t>lon1 = (float(</a:t>
            </a:r>
            <a:r>
              <a:rPr lang="en-US" dirty="0" err="1"/>
              <a:t>lng_one</a:t>
            </a:r>
            <a:r>
              <a:rPr lang="en-US" dirty="0"/>
              <a:t>) + float(</a:t>
            </a:r>
            <a:r>
              <a:rPr lang="en-US" dirty="0" err="1"/>
              <a:t>lng_two</a:t>
            </a:r>
            <a:r>
              <a:rPr lang="en-US" dirty="0"/>
              <a:t>)/60)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4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Latitudes &amp; Longitudes In </a:t>
            </a:r>
            <a:r>
              <a:rPr lang="en-US" dirty="0" err="1"/>
              <a:t>Lxterminal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490789"/>
            <a:ext cx="6391275" cy="373856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9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438400"/>
            <a:ext cx="2667000" cy="195146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905001" y="1371600"/>
            <a:ext cx="6070600" cy="84760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Movement Mechanism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572000"/>
            <a:ext cx="2667000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19400"/>
            <a:ext cx="3810000" cy="328318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00600" y="2362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H-Bridge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7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24" y="3128433"/>
            <a:ext cx="6094817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User Interface Of Raspberry Pi with PC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2590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Raspbian</a:t>
            </a:r>
            <a:r>
              <a:rPr lang="en-US" dirty="0"/>
              <a:t> GUI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6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400" dirty="0"/>
              <a:t>IP Controlled Robot Receptionist Through 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ctr">
              <a:buNone/>
            </a:pPr>
            <a:endParaRPr lang="en-US" sz="2000" b="1" dirty="0"/>
          </a:p>
          <a:p>
            <a:pPr algn="ctr">
              <a:buNone/>
            </a:pPr>
            <a:r>
              <a:rPr lang="en-US" dirty="0">
                <a:latin typeface="Comic Sans MS" pitchFamily="66" charset="0"/>
              </a:rPr>
              <a:t>A Final Year Project</a:t>
            </a:r>
            <a:endParaRPr lang="en-US" b="1" dirty="0"/>
          </a:p>
          <a:p>
            <a:pPr algn="ctr">
              <a:buNone/>
            </a:pPr>
            <a:endParaRPr lang="en-US" sz="2000" b="1" dirty="0"/>
          </a:p>
          <a:p>
            <a:pPr algn="ctr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Supervised</a:t>
            </a:r>
          </a:p>
          <a:p>
            <a:pPr algn="ctr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by</a:t>
            </a:r>
          </a:p>
          <a:p>
            <a:pPr algn="ctr">
              <a:buNone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 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Assistant Professor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Dr. S.M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Riaz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Hussien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Department Of Electrical Engineering</a:t>
            </a:r>
          </a:p>
          <a:p>
            <a:pPr algn="ctr">
              <a:buNone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CIIT Islamabad</a:t>
            </a:r>
          </a:p>
          <a:p>
            <a:pPr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7" descr="CI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6138333"/>
            <a:ext cx="762000" cy="719667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Wi-Fi Interference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66" y="2590800"/>
            <a:ext cx="1905000" cy="24003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3276600" y="3524250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34" y="2819400"/>
            <a:ext cx="2015066" cy="21717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943600" y="3524250"/>
            <a:ext cx="457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824162"/>
            <a:ext cx="2005013" cy="2005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609600"/>
            <a:ext cx="6798734" cy="1066801"/>
          </a:xfrm>
        </p:spPr>
        <p:txBody>
          <a:bodyPr>
            <a:normAutofit fontScale="90000"/>
          </a:bodyPr>
          <a:lstStyle/>
          <a:p>
            <a:r>
              <a:rPr lang="en-US" dirty="0"/>
              <a:t>Obstacle Detection and avoidance mechanism</a:t>
            </a:r>
          </a:p>
        </p:txBody>
      </p:sp>
      <p:pic>
        <p:nvPicPr>
          <p:cNvPr id="4" name="Content Placeholder 3" descr="34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905000"/>
            <a:ext cx="4181475" cy="29337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905000"/>
            <a:ext cx="2876550" cy="1590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71600" y="5105400"/>
            <a:ext cx="312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Static obstacles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Dynamic obstacles</a:t>
            </a:r>
          </a:p>
        </p:txBody>
      </p:sp>
      <p:pic>
        <p:nvPicPr>
          <p:cNvPr id="7" name="Picture 6" descr="kn.jpg"/>
          <p:cNvPicPr>
            <a:picLocks noChangeAspect="1"/>
          </p:cNvPicPr>
          <p:nvPr/>
        </p:nvPicPr>
        <p:blipFill>
          <a:blip r:embed="rId4" cstate="print"/>
          <a:srcRect r="51146" b="73209"/>
          <a:stretch>
            <a:fillRect/>
          </a:stretch>
        </p:blipFill>
        <p:spPr>
          <a:xfrm>
            <a:off x="5334000" y="3581400"/>
            <a:ext cx="3200400" cy="1929581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Obstacle Detection and avoidance mechanism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819400"/>
            <a:ext cx="7162800" cy="276119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Compass Usage	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2895600"/>
            <a:ext cx="1945149" cy="1828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2870883" y="3657600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55766" y="3352800"/>
            <a:ext cx="1695450" cy="121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Calculation Of Angles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507499" y="3733800"/>
            <a:ext cx="2286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27516" y="3276600"/>
            <a:ext cx="1524000" cy="12192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Estimation Of Distance from Source To Destination</a:t>
            </a:r>
          </a:p>
        </p:txBody>
      </p:sp>
      <p:sp>
        <p:nvSpPr>
          <p:cNvPr id="12" name="Down Arrow 11"/>
          <p:cNvSpPr/>
          <p:nvPr/>
        </p:nvSpPr>
        <p:spPr>
          <a:xfrm>
            <a:off x="6621924" y="4610100"/>
            <a:ext cx="335184" cy="228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124575" y="4838700"/>
            <a:ext cx="1455516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Guiding the Robot To Set the head</a:t>
            </a:r>
          </a:p>
        </p:txBody>
      </p:sp>
      <p:sp>
        <p:nvSpPr>
          <p:cNvPr id="14" name="Right Arrow 13"/>
          <p:cNvSpPr/>
          <p:nvPr/>
        </p:nvSpPr>
        <p:spPr>
          <a:xfrm rot="10800000">
            <a:off x="5507499" y="5029200"/>
            <a:ext cx="2286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81400" y="4838700"/>
            <a:ext cx="1676400" cy="9144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Keep Moving Towards the destination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Block Diagram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p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676400"/>
            <a:ext cx="6069506" cy="439102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1134533"/>
            <a:ext cx="6798735" cy="1303867"/>
          </a:xfrm>
        </p:spPr>
        <p:txBody>
          <a:bodyPr/>
          <a:lstStyle/>
          <a:p>
            <a:r>
              <a:rPr lang="en-US" dirty="0"/>
              <a:t>Graphical User Interface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3" t="22716" r="34718" b="14604"/>
          <a:stretch/>
        </p:blipFill>
        <p:spPr>
          <a:xfrm>
            <a:off x="2743200" y="2777861"/>
            <a:ext cx="3429000" cy="270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0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 Access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Guest will be assigned the correct IP address of raspberry pi so that he/she can access the robot.</a:t>
            </a:r>
          </a:p>
          <a:p>
            <a:r>
              <a:rPr lang="en-US" dirty="0"/>
              <a:t>Along with IP address the guest will also be assigned a specific port number which will grant the access completely.</a:t>
            </a:r>
          </a:p>
          <a:p>
            <a:r>
              <a:rPr lang="en-US" dirty="0"/>
              <a:t>Without these two one cannot control and access the IP Controlled Robot At all.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8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Available Robots </a:t>
            </a:r>
            <a:r>
              <a:rPr lang="en-US" dirty="0" err="1"/>
              <a:t>vs</a:t>
            </a:r>
            <a:r>
              <a:rPr lang="en-US" dirty="0"/>
              <a:t> Robot Receptionist</a:t>
            </a:r>
          </a:p>
        </p:txBody>
      </p:sp>
      <p:pic>
        <p:nvPicPr>
          <p:cNvPr id="7" name="Content Placeholder 6" descr="ASIMO_Conducting_Pose_on_4.14.200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1" y="2490788"/>
            <a:ext cx="3352800" cy="3444875"/>
          </a:xfrm>
        </p:spPr>
      </p:pic>
      <p:pic>
        <p:nvPicPr>
          <p:cNvPr id="8" name="Picture 7" descr="nao_ld_300x400_red_larg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3000" y="2438400"/>
            <a:ext cx="3124200" cy="3530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1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Available Robots vs. Robot receptionist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cost of present robots is about  70,0000 PKR</a:t>
            </a:r>
          </a:p>
          <a:p>
            <a:r>
              <a:rPr lang="en-US" dirty="0"/>
              <a:t>IP controlled robot cost us about 30,000 PKR due to research work and implementation</a:t>
            </a:r>
          </a:p>
          <a:p>
            <a:r>
              <a:rPr lang="en-US" dirty="0"/>
              <a:t>Bulk production will reduce cost further and cost effective procedures are applied</a:t>
            </a:r>
          </a:p>
          <a:p>
            <a:r>
              <a:rPr lang="en-US" dirty="0"/>
              <a:t>Like this robot, Not all robots are open source </a:t>
            </a:r>
          </a:p>
          <a:p>
            <a:r>
              <a:rPr lang="en-US" dirty="0"/>
              <a:t>Can be used in daily life due to it’s size and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9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Accomplishments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219205"/>
            <a:ext cx="6798736" cy="3715928"/>
          </a:xfrm>
        </p:spPr>
        <p:txBody>
          <a:bodyPr>
            <a:normAutofit/>
          </a:bodyPr>
          <a:lstStyle/>
          <a:p>
            <a:r>
              <a:rPr lang="en-US" dirty="0"/>
              <a:t>Learned Python, A totally new object oriented programming</a:t>
            </a:r>
          </a:p>
          <a:p>
            <a:r>
              <a:rPr lang="en-US" dirty="0"/>
              <a:t>Fully understood the functionality and purpose of a </a:t>
            </a:r>
            <a:r>
              <a:rPr lang="en-US" dirty="0" err="1"/>
              <a:t>Rasbperry</a:t>
            </a:r>
            <a:r>
              <a:rPr lang="en-US" dirty="0"/>
              <a:t> Pi </a:t>
            </a:r>
          </a:p>
          <a:p>
            <a:r>
              <a:rPr lang="en-US" dirty="0"/>
              <a:t>Gained experience in robotics</a:t>
            </a:r>
          </a:p>
          <a:p>
            <a:r>
              <a:rPr lang="en-US" dirty="0"/>
              <a:t>Learned how to make a graphical user interface</a:t>
            </a:r>
          </a:p>
          <a:p>
            <a:r>
              <a:rPr lang="en-US" dirty="0"/>
              <a:t>Unlocking the true potential of multi-processing with the help of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9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IP Controlled Robot Receptionist/guide Through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en-US" dirty="0">
                <a:latin typeface="Comic Sans MS" pitchFamily="66" charset="0"/>
              </a:rPr>
              <a:t>Team Members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sz="2400" dirty="0"/>
              <a:t> </a:t>
            </a:r>
            <a:r>
              <a:rPr lang="en-US" dirty="0"/>
              <a:t>  </a:t>
            </a:r>
            <a:r>
              <a:rPr lang="en-US" sz="2400" dirty="0"/>
              <a:t>Mina Khan                         (FA12-BCE-051/ISB)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sz="2400" dirty="0"/>
              <a:t>Muhammad Bilal </a:t>
            </a:r>
            <a:r>
              <a:rPr lang="en-US" sz="2400" dirty="0" err="1"/>
              <a:t>Jamil</a:t>
            </a:r>
            <a:r>
              <a:rPr lang="en-US" sz="2400" dirty="0"/>
              <a:t>        (FA12-BCE-007/ISB)</a:t>
            </a:r>
          </a:p>
          <a:p>
            <a:pPr algn="ctr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Due to low budget we could not buy good components for better flexibility of robot</a:t>
            </a:r>
          </a:p>
          <a:p>
            <a:r>
              <a:rPr lang="en-US" dirty="0"/>
              <a:t>GPS latency issues </a:t>
            </a:r>
            <a:r>
              <a:rPr lang="en-US" dirty="0" err="1"/>
              <a:t>i.e</a:t>
            </a:r>
            <a:r>
              <a:rPr lang="en-US" dirty="0"/>
              <a:t> a normal </a:t>
            </a:r>
            <a:r>
              <a:rPr lang="en-US" dirty="0" err="1"/>
              <a:t>gps</a:t>
            </a:r>
            <a:r>
              <a:rPr lang="en-US" dirty="0"/>
              <a:t> requires data </a:t>
            </a:r>
            <a:r>
              <a:rPr lang="en-US"/>
              <a:t>from at least </a:t>
            </a:r>
            <a:r>
              <a:rPr lang="en-US" dirty="0"/>
              <a:t>from 6 satellites</a:t>
            </a:r>
          </a:p>
          <a:p>
            <a:r>
              <a:rPr lang="en-US" dirty="0"/>
              <a:t>Cheap </a:t>
            </a:r>
            <a:r>
              <a:rPr lang="en-US" dirty="0" err="1"/>
              <a:t>gps</a:t>
            </a:r>
            <a:r>
              <a:rPr lang="en-US" dirty="0"/>
              <a:t> doesn’t have a strong antenna which causes problems when calculating the latitudes and longitudes</a:t>
            </a:r>
          </a:p>
          <a:p>
            <a:r>
              <a:rPr lang="en-US" dirty="0"/>
              <a:t>Operating system of raspberry pi is unstable</a:t>
            </a:r>
          </a:p>
          <a:p>
            <a:r>
              <a:rPr lang="en-US" dirty="0"/>
              <a:t>Less distance range of sonar sensors </a:t>
            </a:r>
            <a:r>
              <a:rPr lang="en-US" dirty="0" err="1"/>
              <a:t>i.e</a:t>
            </a:r>
            <a:r>
              <a:rPr lang="en-US" dirty="0"/>
              <a:t> 70cm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54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Future Enhancements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Digital camera for vision</a:t>
            </a:r>
          </a:p>
          <a:p>
            <a:pPr lvl="0"/>
            <a:r>
              <a:rPr lang="en-US" dirty="0"/>
              <a:t>Face Detection for more security</a:t>
            </a:r>
          </a:p>
          <a:p>
            <a:pPr lvl="0"/>
            <a:r>
              <a:rPr lang="en-US" dirty="0"/>
              <a:t>Path Planning &amp; Strategy</a:t>
            </a:r>
          </a:p>
          <a:p>
            <a:pPr lvl="0"/>
            <a:r>
              <a:rPr lang="en-US" dirty="0"/>
              <a:t>Mine Detection </a:t>
            </a:r>
          </a:p>
          <a:p>
            <a:pPr lvl="0"/>
            <a:r>
              <a:rPr lang="en-US" dirty="0"/>
              <a:t>Bomb </a:t>
            </a:r>
            <a:r>
              <a:rPr lang="en-US" dirty="0" err="1"/>
              <a:t>Defusal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490788"/>
            <a:ext cx="2895600" cy="34448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  <p:pic>
        <p:nvPicPr>
          <p:cNvPr id="4" name="Picture 12" descr="Question Mark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2607733"/>
            <a:ext cx="5133975" cy="33528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/>
        </p:nvGraphicFramePr>
        <p:xfrm>
          <a:off x="1176866" y="915337"/>
          <a:ext cx="6798734" cy="989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344984"/>
              </p:ext>
            </p:extLst>
          </p:nvPr>
        </p:nvGraphicFramePr>
        <p:xfrm>
          <a:off x="762000" y="2133600"/>
          <a:ext cx="75438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3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an autonomous robot using Raspberry Pi which will act as a receptionist to guide people from one destination to another</a:t>
            </a:r>
          </a:p>
          <a:p>
            <a:pPr lvl="0"/>
            <a:r>
              <a:rPr lang="en-US" dirty="0">
                <a:solidFill>
                  <a:prstClr val="black"/>
                </a:solidFill>
              </a:rPr>
              <a:t>Application of this robot is a hotel receptionist or an office attendant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286001"/>
            <a:ext cx="6798736" cy="3649132"/>
          </a:xfrm>
        </p:spPr>
        <p:txBody>
          <a:bodyPr>
            <a:noAutofit/>
          </a:bodyPr>
          <a:lstStyle/>
          <a:p>
            <a:pPr lvl="0">
              <a:buClr>
                <a:srgbClr val="D16349"/>
              </a:buClr>
            </a:pPr>
            <a:r>
              <a:rPr lang="en-US" sz="1800" dirty="0">
                <a:solidFill>
                  <a:prstClr val="black"/>
                </a:solidFill>
              </a:rPr>
              <a:t>Introduction of robotics into the environment making it more Hi-tech.</a:t>
            </a:r>
            <a:endParaRPr lang="en-US" sz="1800" dirty="0"/>
          </a:p>
          <a:p>
            <a:r>
              <a:rPr lang="en-US" sz="1800" dirty="0"/>
              <a:t>Economical advantage to the company/institute that uses the robot</a:t>
            </a:r>
          </a:p>
          <a:p>
            <a:r>
              <a:rPr lang="en-US" sz="1800" dirty="0"/>
              <a:t>With the help of Raspberry Pi, huge visions could be implemented without exceeding the budget</a:t>
            </a:r>
          </a:p>
          <a:p>
            <a:r>
              <a:rPr lang="en-US" sz="1800" dirty="0"/>
              <a:t>In Pakistan, no major work with a step towards copping up with the highly advanced world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Selection Of Board/Controller?</a:t>
            </a:r>
            <a:br>
              <a:rPr lang="en-US" dirty="0"/>
            </a:b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152400"/>
            <a:ext cx="8229600" cy="125106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 dirty="0">
              <a:ln w="3175" cmpd="sng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 Placeholder 4"/>
          <p:cNvSpPr txBox="1">
            <a:spLocks/>
          </p:cNvSpPr>
          <p:nvPr/>
        </p:nvSpPr>
        <p:spPr>
          <a:xfrm>
            <a:off x="457200" y="1698987"/>
            <a:ext cx="4040188" cy="7153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Raspberry pi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914400" y="2514600"/>
            <a:ext cx="4040188" cy="2971800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an on-board computer.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 run operating system.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Best for projects that require more interactivity and processing power.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More complex.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lang="en-US" sz="2400" noProof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Possibility of threading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ext Placeholder 6"/>
          <p:cNvSpPr txBox="1">
            <a:spLocks/>
          </p:cNvSpPr>
          <p:nvPr/>
        </p:nvSpPr>
        <p:spPr>
          <a:xfrm>
            <a:off x="4645025" y="1698987"/>
            <a:ext cx="4041775" cy="715355"/>
          </a:xfrm>
          <a:prstGeom prst="rect">
            <a:avLst/>
          </a:prstGeom>
        </p:spPr>
        <p:txBody>
          <a:bodyPr/>
          <a:lstStyle/>
          <a:p>
            <a:pPr marL="285750" marR="0" lvl="0" indent="-28575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Arduino</a:t>
            </a:r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4645025" y="2449512"/>
            <a:ext cx="4041775" cy="3951288"/>
          </a:xfrm>
          <a:prstGeom prst="rect">
            <a:avLst/>
          </a:prstGeom>
        </p:spPr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 is a micro-controller.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Cannot run operating system.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Best for electronics related projects.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Less complex.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Threading is not possible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04396" y="6476999"/>
            <a:ext cx="733864" cy="274320"/>
          </a:xfrm>
        </p:spPr>
        <p:txBody>
          <a:bodyPr/>
          <a:lstStyle/>
          <a:p>
            <a:fld id="{D2B107FA-14E1-4E4A-B986-0F16310F4007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Flow Diagram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62200"/>
            <a:ext cx="7696200" cy="38777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32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Milestones achieved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Hardware Assembly</a:t>
            </a:r>
          </a:p>
          <a:p>
            <a:r>
              <a:rPr lang="en-US" dirty="0"/>
              <a:t>Selection Of Board/Controller?</a:t>
            </a:r>
          </a:p>
          <a:p>
            <a:r>
              <a:rPr lang="en-US" dirty="0"/>
              <a:t>User Interface Of Raspberry Pi with PC</a:t>
            </a:r>
          </a:p>
          <a:p>
            <a:r>
              <a:rPr lang="en-US" dirty="0"/>
              <a:t>Wi-Fi Interference</a:t>
            </a:r>
          </a:p>
          <a:p>
            <a:r>
              <a:rPr lang="en-US" dirty="0"/>
              <a:t>Obstacle Detection and avoidance mechanism</a:t>
            </a:r>
          </a:p>
          <a:p>
            <a:r>
              <a:rPr lang="en-US" dirty="0"/>
              <a:t>Pre-defined Path Followed 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04A628-70A8-46C8-9778-6860C0ADE9C0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 descr="Orange-Man-Climbing-to-the-Top-of-a-Skyscraper-Tower-like-King-Kong-Success-Achievement-10950.jpg"/>
          <p:cNvPicPr>
            <a:picLocks noChangeAspect="1"/>
          </p:cNvPicPr>
          <p:nvPr/>
        </p:nvPicPr>
        <p:blipFill>
          <a:blip r:embed="rId2" cstate="print"/>
          <a:srcRect l="19333" r="22000" b="7872"/>
          <a:stretch>
            <a:fillRect/>
          </a:stretch>
        </p:blipFill>
        <p:spPr>
          <a:xfrm>
            <a:off x="7057730" y="2390245"/>
            <a:ext cx="1440232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9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2704</TotalTime>
  <Words>683</Words>
  <Application>Microsoft Office PowerPoint</Application>
  <PresentationFormat>On-screen Show (4:3)</PresentationFormat>
  <Paragraphs>164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Comic Sans MS</vt:lpstr>
      <vt:lpstr>Garamond</vt:lpstr>
      <vt:lpstr>Times New Roman</vt:lpstr>
      <vt:lpstr>Verdana</vt:lpstr>
      <vt:lpstr>Organic</vt:lpstr>
      <vt:lpstr>PowerPoint Presentation</vt:lpstr>
      <vt:lpstr>IP Controlled Robot Receptionist Through Raspberry Pi</vt:lpstr>
      <vt:lpstr>IP Controlled Robot Receptionist/guide Through Raspberry Pi</vt:lpstr>
      <vt:lpstr>PowerPoint Presentation</vt:lpstr>
      <vt:lpstr>Introduction </vt:lpstr>
      <vt:lpstr>Motivation</vt:lpstr>
      <vt:lpstr>Selection Of Board/Controller? </vt:lpstr>
      <vt:lpstr>State Flow Diagram</vt:lpstr>
      <vt:lpstr>Milestones achieved</vt:lpstr>
      <vt:lpstr> continued….</vt:lpstr>
      <vt:lpstr>Robotic Body…</vt:lpstr>
      <vt:lpstr>PowerPoint Presentation</vt:lpstr>
      <vt:lpstr>GPS Interfacing </vt:lpstr>
      <vt:lpstr>Latitude &amp; Longitude Of EE dept</vt:lpstr>
      <vt:lpstr>Latitude &amp; Longitude Of Library</vt:lpstr>
      <vt:lpstr>GPS Coordinates Conversion</vt:lpstr>
      <vt:lpstr>Latitudes &amp; Longitudes In Lxterminal</vt:lpstr>
      <vt:lpstr>PowerPoint Presentation</vt:lpstr>
      <vt:lpstr>User Interface Of Raspberry Pi with PC</vt:lpstr>
      <vt:lpstr>Wi-Fi Interference</vt:lpstr>
      <vt:lpstr>Obstacle Detection and avoidance mechanism</vt:lpstr>
      <vt:lpstr>Obstacle Detection and avoidance mechanism</vt:lpstr>
      <vt:lpstr>Compass Usage </vt:lpstr>
      <vt:lpstr>Block Diagram </vt:lpstr>
      <vt:lpstr>Graphical User Interface</vt:lpstr>
      <vt:lpstr>Authentication Access</vt:lpstr>
      <vt:lpstr>Available Robots vs Robot Receptionist</vt:lpstr>
      <vt:lpstr>Available Robots vs. Robot receptionist</vt:lpstr>
      <vt:lpstr>Accomplishments</vt:lpstr>
      <vt:lpstr>Problems Faced</vt:lpstr>
      <vt:lpstr>Future Enhancements</vt:lpstr>
      <vt:lpstr>Final Prototype</vt:lpstr>
      <vt:lpstr>Thank you!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awais</dc:creator>
  <cp:lastModifiedBy>Bilal Jamil</cp:lastModifiedBy>
  <cp:revision>276</cp:revision>
  <dcterms:created xsi:type="dcterms:W3CDTF">2011-02-16T13:04:04Z</dcterms:created>
  <dcterms:modified xsi:type="dcterms:W3CDTF">2016-06-14T07:33:14Z</dcterms:modified>
</cp:coreProperties>
</file>